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1" autoAdjust="0"/>
    <p:restoredTop sz="94581" autoAdjust="0"/>
  </p:normalViewPr>
  <p:slideViewPr>
    <p:cSldViewPr>
      <p:cViewPr varScale="1">
        <p:scale>
          <a:sx n="39" d="100"/>
          <a:sy n="39" d="100"/>
        </p:scale>
        <p:origin x="-72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383A-27DF-48CA-9E36-262C4E23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7D52-FEF5-4997-83A0-1EBF2B23F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C897A-3AA1-41F2-8FBD-08DC53BC3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43B35-E880-4D92-91B1-AEE66B312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D7BCC-7AC5-477C-AB39-CBA54E72B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C6A4-8F61-4948-8CAC-BFF7B35EB5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9443F-441D-40F6-8C17-19EBD86C3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64B1-9F3E-4DF0-B274-D13D5E414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A652-2518-41C1-8864-D4B7E0EF0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45D78-62EF-4EA4-8FF3-287D9403E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E85D2-6158-4667-8D94-91B0C7A0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7B7E-8A72-4E36-A14F-1D40A9FDE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46E9C1-7798-4CC5-B023-043893158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accent2"/>
                </a:solidFill>
                <a:latin typeface="Stencil" pitchFamily="82" charset="0"/>
              </a:rPr>
              <a:t>Nisga’a Valley Health  </a:t>
            </a:r>
            <a:br>
              <a:rPr lang="en-US" sz="3200" smtClean="0">
                <a:solidFill>
                  <a:schemeClr val="accent2"/>
                </a:solidFill>
                <a:latin typeface="Stencil" pitchFamily="82" charset="0"/>
              </a:rPr>
            </a:br>
            <a:r>
              <a:rPr lang="en-US" sz="3200" smtClean="0">
                <a:solidFill>
                  <a:schemeClr val="accent2"/>
                </a:solidFill>
                <a:latin typeface="Stencil" pitchFamily="82" charset="0"/>
              </a:rPr>
              <a:t> Annual Elders Picnic</a:t>
            </a:r>
            <a:r>
              <a:rPr lang="en-US" smtClean="0">
                <a:solidFill>
                  <a:schemeClr val="accent2"/>
                </a:solidFill>
                <a:latin typeface="Stencil" pitchFamily="82" charset="0"/>
              </a:rPr>
              <a:t> </a:t>
            </a:r>
            <a:br>
              <a:rPr lang="en-US" smtClean="0">
                <a:solidFill>
                  <a:schemeClr val="accent2"/>
                </a:solidFill>
                <a:latin typeface="Stencil" pitchFamily="82" charset="0"/>
              </a:rPr>
            </a:br>
            <a:endParaRPr lang="en-US" smtClean="0">
              <a:solidFill>
                <a:schemeClr val="accent2"/>
              </a:solidFill>
              <a:latin typeface="Stencil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743575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On Thursday July27-2010 @1:30pm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At Gingolx water front. 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There will be tents set up.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For those that do not have their own transportation ,Rides will be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Please phone the CHR @ your local Health centre  to confirm your attendance &amp; whether you will need a ride to the event.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There will be entertainment.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Reminder!!! bring bug repellent, sun block.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chemeClr val="accent2"/>
              </a:solidFill>
            </a:endParaRPr>
          </a:p>
        </p:txBody>
      </p:sp>
      <p:pic>
        <p:nvPicPr>
          <p:cNvPr id="2052" name="Picture 6" descr="MCj0238251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00875" y="4114800"/>
            <a:ext cx="1714500" cy="1981200"/>
          </a:xfrm>
          <a:noFill/>
        </p:spPr>
      </p:pic>
      <p:pic>
        <p:nvPicPr>
          <p:cNvPr id="2053" name="Picture 9" descr="MCj02956070000[1]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72250" y="1981200"/>
            <a:ext cx="2143125" cy="19812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Stencil</vt:lpstr>
      <vt:lpstr>Default Design</vt:lpstr>
      <vt:lpstr>Nisga’a Valley Health    Annual Elders Picnic  </vt:lpstr>
    </vt:vector>
  </TitlesOfParts>
  <Company>Telus-Comm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Elders Picnic</dc:title>
  <dc:creator>Telus-Comm Systems</dc:creator>
  <cp:lastModifiedBy> </cp:lastModifiedBy>
  <cp:revision>20</cp:revision>
  <dcterms:created xsi:type="dcterms:W3CDTF">2004-06-08T17:09:55Z</dcterms:created>
  <dcterms:modified xsi:type="dcterms:W3CDTF">2010-06-17T23:45:23Z</dcterms:modified>
</cp:coreProperties>
</file>